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a04453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9799"/>
            <a:ext cx="35750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555662"/>
            <a:ext cx="504056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 </a:t>
            </a:r>
            <a:b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«Твой    ориентир  на рынке труда - экономист»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</a:b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428625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Мальцева И.В.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учитель экономики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6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Вступительные экзамены</a:t>
            </a:r>
            <a:endParaRPr lang="ru-RU" sz="4800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/>
          <a:lstStyle/>
          <a:p>
            <a:pPr algn="just"/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 вступительных экзаменах вам придется показать свои знания по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математике</a:t>
            </a: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иностранному</a:t>
            </a: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и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русскому</a:t>
            </a: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языкам</a:t>
            </a: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реже - по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экономической географии</a:t>
            </a: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обществознанию</a:t>
            </a: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и </a:t>
            </a:r>
            <a:r>
              <a:rPr lang="ru-RU" sz="3600" dirty="0">
                <a:solidFill>
                  <a:srgbClr val="FFFF00"/>
                </a:solidFill>
                <a:latin typeface="Monotype Corsiva" pitchFamily="66" charset="0"/>
              </a:rPr>
              <a:t>истории</a:t>
            </a:r>
            <a:r>
              <a:rPr lang="ru-RU" dirty="0">
                <a:solidFill>
                  <a:srgbClr val="FFFF00"/>
                </a:solidFill>
              </a:rPr>
              <a:t>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60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 Как покорить экономику?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экономическая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теория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микроэкономика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макроэкономика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 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эконометрика</a:t>
            </a:r>
          </a:p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нформатика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психология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культурология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социология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4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Виды профессиональной деятельности.</a:t>
            </a:r>
            <a:endParaRPr lang="ru-RU" sz="14400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r>
              <a:rPr lang="ru-RU" sz="144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   Основные виды профессиональной деятельности экономиста-менеджера по специальности - Экономика и управление на предприятиях (по отраслям): организационно-управленческая; (менеджмент управление персоналом или производством)</a:t>
            </a:r>
          </a:p>
          <a:p>
            <a:pPr lvl="0" fontAlgn="base"/>
            <a:r>
              <a:rPr lang="ru-RU" sz="144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производственно-экономическая;</a:t>
            </a:r>
          </a:p>
          <a:p>
            <a:pPr lvl="0" fontAlgn="base"/>
            <a:r>
              <a:rPr lang="ru-RU" sz="144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планово-экономическая; (анализ хозяйственной деятельности предприятия</a:t>
            </a:r>
            <a:r>
              <a:rPr lang="ru-RU" sz="1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)</a:t>
            </a:r>
            <a:endParaRPr lang="ru-RU" sz="14400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1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социально-управленческая;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проектно-экономическая;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маркетинговая; (сбыт готовой продукции)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внешнеэкономическая;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аналитическая;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предпринимательская, (введение нового вида товара- производства)</a:t>
            </a:r>
          </a:p>
          <a:p>
            <a:pPr algn="just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Возможности профессиональной адаптации.</a:t>
            </a:r>
          </a:p>
          <a:p>
            <a:pPr algn="just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Экономист-менеджер по специальности - Экономика и управление на предприятиях (по отраслям) может адаптироваться к следующим видам профессиональной деятельности: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научно-исследовательской;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финансово-хозяйственной;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аудиторской;</a:t>
            </a:r>
          </a:p>
          <a:p>
            <a:pPr lvl="0" algn="just" fontAlgn="base"/>
            <a:r>
              <a:rPr lang="ru-RU" sz="96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биржевой.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73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Спасибо за внимание!</a:t>
            </a:r>
            <a:endParaRPr lang="ru-RU" sz="8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634743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671"/>
            <a:ext cx="2843808" cy="666936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167" y="241617"/>
            <a:ext cx="3646487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258788289ea42dedff27082b3d74f6b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0367">
            <a:off x="3043924" y="3593232"/>
            <a:ext cx="3441832" cy="275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rbso_0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295" y="189603"/>
            <a:ext cx="2653705" cy="64174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макс\Desktop\notebooks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7743">
            <a:off x="2699791" y="1796574"/>
            <a:ext cx="2430921" cy="18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2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Экономист – профессия современности.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Первым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экономистом считается Аристотель, который создал теории обмена товаров, их стоимости и полезности.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951" y="2492896"/>
            <a:ext cx="3243266" cy="33446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652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2218" y="4293096"/>
            <a:ext cx="3972150" cy="1627624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 Классическая экономическая теория родилась после трудов великого экономиста Адама Смита. 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XIX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-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XX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 века стали расцветом экономики современности, которая стала одной из самых востребованных наук.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84376" cy="381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053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183880" cy="105156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 Кто же такой экономист? </a:t>
            </a:r>
            <a:endParaRPr lang="ru-RU" sz="6000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9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Экономист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– специалист, занимающийся анализом финансово-хозяйственной деятельности. </a:t>
            </a:r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3200" dirty="0" smtClean="0">
                <a:solidFill>
                  <a:srgbClr val="00B0F0"/>
                </a:solidFill>
                <a:latin typeface="Monotype Corsiva" pitchFamily="66" charset="0"/>
              </a:rPr>
              <a:t>Экономист 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– это специалист, который анализирует деятельность предприятия, разрабатывает схемы экономических действий на будущее, чтобы сэкономить и уменьшить расходы, выявить резервы, построить грамотную экономическую политику развития.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191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80920" cy="105156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Что должен уметь экономист? </a:t>
            </a:r>
            <a:endParaRPr lang="ru-RU" sz="4800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1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7957512" cy="520290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Главная задача экономиста 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- не накопление средств, а их грамотное использование. Минимум ресурсов - максимум пользы. Какие цены 'держать' на тот или иной товар, чтобы его активно покупали? Как изменится спрос при повышении или понижении цены? Стоит ли расширять ассортимент? Как увеличить доходы компании? </a:t>
            </a:r>
            <a:r>
              <a:rPr lang="ru-RU" sz="32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Что производить? Как производить? Для кого производить? – это главные вопросы экономики</a:t>
            </a:r>
            <a:r>
              <a:rPr lang="ru-RU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а, следовательно, экономист должен умет отвечать на эти вопросы.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70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Monotype Corsiva" pitchFamily="66" charset="0"/>
              </a:rPr>
              <a:t>Добро пожаловать в ВУЗ.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Государственная академия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управления, 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Московский экономико-статистический институт, Российская экономическая академия, 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Финансовая академия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при Правительстве Российской Федерации, 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Московский государственный университет, 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Высшая школа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экономики, 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Российская экономическая академия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имени Г.В. Плеханова.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8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8">
      <a:dk1>
        <a:sysClr val="windowText" lastClr="000000"/>
      </a:dk1>
      <a:lt1>
        <a:srgbClr val="6D0F14"/>
      </a:lt1>
      <a:dk2>
        <a:srgbClr val="DA1F28"/>
      </a:dk2>
      <a:lt2>
        <a:srgbClr val="EB757B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372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  «Твой    ориентир  на рынке труда - экономист» </vt:lpstr>
      <vt:lpstr>Слайд 2</vt:lpstr>
      <vt:lpstr>Экономист – профессия современности.</vt:lpstr>
      <vt:lpstr> Классическая экономическая теория родилась после трудов великого экономиста Адама Смита. XIX-XX века стали расцветом экономики современности, которая стала одной из самых востребованных наук.</vt:lpstr>
      <vt:lpstr> Кто же такой экономист? </vt:lpstr>
      <vt:lpstr>Слайд 6</vt:lpstr>
      <vt:lpstr>Что должен уметь экономист? </vt:lpstr>
      <vt:lpstr>Слайд 8</vt:lpstr>
      <vt:lpstr>Добро пожаловать в ВУЗ.</vt:lpstr>
      <vt:lpstr>Вступительные экзамены</vt:lpstr>
      <vt:lpstr> Как покорить экономику?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конкуренции  на  деятельность фирмы.</dc:title>
  <dc:creator>Ирина</dc:creator>
  <cp:lastModifiedBy>crazy</cp:lastModifiedBy>
  <cp:revision>14</cp:revision>
  <dcterms:created xsi:type="dcterms:W3CDTF">2013-04-08T13:49:29Z</dcterms:created>
  <dcterms:modified xsi:type="dcterms:W3CDTF">2014-03-25T15:46:13Z</dcterms:modified>
</cp:coreProperties>
</file>